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Inter" panose="02020500000000000000" charset="0"/>
      <p:regular r:id="rId16"/>
      <p:bold r:id="rId17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112年11月29日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11月29日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11月29日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53" name="Picture 152" descr="round_Satelli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54" name="Picture 153" descr="round_SW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11月29日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round_StreamLin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昨(28)日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今(29)日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60" name="Picture 59" descr="E_06_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61" name="Picture 60" descr="E_yday_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今(29)日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明(30)日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今(29)日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明(30)日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6.5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明(30)日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600" b="1">
                          <a:solidFill>
                            <a:srgbClr val="000000"/>
                          </a:solidFill>
                          <a:latin typeface="微軟正黑體"/>
                        </a:rPr>
                        <a:t>1.5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微軟正黑體</vt:lpstr>
      <vt:lpstr>新細明體</vt:lpstr>
      <vt:lpstr>Inter</vt:lpstr>
      <vt:lpstr>Arial</vt:lpstr>
      <vt:lpstr>微軟正黑體</vt:lpstr>
      <vt:lpstr>Calibri</vt:lpstr>
      <vt:lpstr>Tahoma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1360</cp:revision>
  <dcterms:modified xsi:type="dcterms:W3CDTF">2023-11-28T07:02:09Z</dcterms:modified>
</cp:coreProperties>
</file>